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ja-JP"/>
    </a:defPPr>
    <a:lvl1pPr marL="0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23" d="100"/>
          <a:sy n="23" d="100"/>
        </p:scale>
        <p:origin x="3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6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7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9ED6-07CA-473A-AF62-57AEBE4B5EAC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768497"/>
          </a:xfrm>
        </p:spPr>
        <p:txBody>
          <a:bodyPr/>
          <a:lstStyle/>
          <a:p>
            <a:r>
              <a:rPr kumimoji="1" lang="ja-JP" altLang="en-US" sz="7200" dirty="0"/>
              <a:t>画像のタイトル</a:t>
            </a:r>
            <a:br>
              <a:rPr kumimoji="1" lang="en-US" altLang="ja-JP" dirty="0"/>
            </a:br>
            <a:endParaRPr lang="ja-JP" altLang="en-US" sz="48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6" y="4779820"/>
            <a:ext cx="15406253" cy="1155469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3378"/>
          <a:stretch/>
        </p:blipFill>
        <p:spPr>
          <a:xfrm>
            <a:off x="16916400" y="4779819"/>
            <a:ext cx="11970327" cy="11554691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1218417" y="17207347"/>
            <a:ext cx="27838377" cy="320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+mn-ea"/>
              </a:rPr>
              <a:t>画像の説明、撮影条件</a:t>
            </a:r>
            <a:endParaRPr lang="en-US" altLang="ja-JP" sz="4800" dirty="0">
              <a:latin typeface="+mn-ea"/>
            </a:endParaRPr>
          </a:p>
          <a:p>
            <a:endParaRPr lang="en-US" altLang="ja-JP" sz="4800" dirty="0">
              <a:latin typeface="+mn-ea"/>
            </a:endParaRPr>
          </a:p>
          <a:p>
            <a:r>
              <a:rPr lang="en-US" altLang="ja-JP" sz="4800" dirty="0">
                <a:latin typeface="+mn-ea"/>
              </a:rPr>
              <a:t>PowerPoint</a:t>
            </a:r>
            <a:r>
              <a:rPr lang="ja-JP" altLang="en-US" sz="4800" dirty="0">
                <a:latin typeface="+mn-ea"/>
              </a:rPr>
              <a:t> で、</a:t>
            </a:r>
            <a:r>
              <a:rPr lang="en-US" altLang="ja-JP" sz="4800" dirty="0">
                <a:latin typeface="+mn-ea"/>
              </a:rPr>
              <a:t>A1</a:t>
            </a:r>
            <a:r>
              <a:rPr lang="ja-JP" altLang="en-US" sz="4800" dirty="0">
                <a:latin typeface="+mn-ea"/>
              </a:rPr>
              <a:t>ポスターサイズ（横）となるように作成してください。</a:t>
            </a:r>
            <a:endParaRPr lang="en-US" altLang="ja-JP" sz="4800" dirty="0">
              <a:latin typeface="+mn-ea"/>
            </a:endParaRP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863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26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画像のタイトル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画像タイトル</dc:title>
  <cp:revision>5</cp:revision>
  <dcterms:created xsi:type="dcterms:W3CDTF">2019-02-04T02:57:20Z</dcterms:created>
  <dcterms:modified xsi:type="dcterms:W3CDTF">2021-11-05T07:02:27Z</dcterms:modified>
</cp:coreProperties>
</file>